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86" r:id="rId2"/>
    <p:sldId id="285" r:id="rId3"/>
    <p:sldId id="261" r:id="rId4"/>
    <p:sldId id="259" r:id="rId5"/>
    <p:sldId id="258" r:id="rId6"/>
    <p:sldId id="260" r:id="rId7"/>
    <p:sldId id="266" r:id="rId8"/>
    <p:sldId id="265" r:id="rId9"/>
    <p:sldId id="264" r:id="rId10"/>
    <p:sldId id="263" r:id="rId11"/>
    <p:sldId id="262" r:id="rId12"/>
    <p:sldId id="271" r:id="rId13"/>
    <p:sldId id="270" r:id="rId14"/>
    <p:sldId id="269" r:id="rId15"/>
    <p:sldId id="268" r:id="rId16"/>
    <p:sldId id="267" r:id="rId17"/>
    <p:sldId id="272" r:id="rId18"/>
    <p:sldId id="273" r:id="rId19"/>
    <p:sldId id="276" r:id="rId20"/>
    <p:sldId id="274" r:id="rId21"/>
    <p:sldId id="275" r:id="rId22"/>
    <p:sldId id="279" r:id="rId23"/>
    <p:sldId id="277" r:id="rId24"/>
    <p:sldId id="281" r:id="rId25"/>
    <p:sldId id="278" r:id="rId26"/>
    <p:sldId id="284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C66A8-133A-4B32-991E-387059B86983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B453F-8C32-4A6E-8FC2-3F3ADAB0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6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4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2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71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55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5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75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6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3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37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7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25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4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1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42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27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8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3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8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1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7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1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8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B453F-8C32-4A6E-8FC2-3F3ADAB08D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9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0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7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0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1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9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5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4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2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BC6A1F-D551-4675-B54F-6AC4BB1935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8C44FF-C820-443B-94DB-E43759C1319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6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9" Type="http://schemas.openxmlformats.org/officeDocument/2006/relationships/image" Target="../media/image39.jpeg"/><Relationship Id="rId21" Type="http://schemas.openxmlformats.org/officeDocument/2006/relationships/image" Target="../media/image21.jpeg"/><Relationship Id="rId34" Type="http://schemas.openxmlformats.org/officeDocument/2006/relationships/image" Target="../media/image34.png"/><Relationship Id="rId42" Type="http://schemas.openxmlformats.org/officeDocument/2006/relationships/image" Target="../media/image42.emf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29" Type="http://schemas.openxmlformats.org/officeDocument/2006/relationships/image" Target="../media/image29.jpeg"/><Relationship Id="rId41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32" Type="http://schemas.openxmlformats.org/officeDocument/2006/relationships/image" Target="../media/image32.emf"/><Relationship Id="rId37" Type="http://schemas.openxmlformats.org/officeDocument/2006/relationships/image" Target="../media/image37.emf"/><Relationship Id="rId40" Type="http://schemas.openxmlformats.org/officeDocument/2006/relationships/image" Target="../media/image40.emf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28" Type="http://schemas.openxmlformats.org/officeDocument/2006/relationships/image" Target="../media/image28.jpeg"/><Relationship Id="rId36" Type="http://schemas.openxmlformats.org/officeDocument/2006/relationships/image" Target="../media/image36.emf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31" Type="http://schemas.openxmlformats.org/officeDocument/2006/relationships/image" Target="../media/image31.jpeg"/><Relationship Id="rId44" Type="http://schemas.openxmlformats.org/officeDocument/2006/relationships/image" Target="../media/image44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Relationship Id="rId27" Type="http://schemas.openxmlformats.org/officeDocument/2006/relationships/image" Target="../media/image27.jpeg"/><Relationship Id="rId30" Type="http://schemas.openxmlformats.org/officeDocument/2006/relationships/image" Target="../media/image30.emf"/><Relationship Id="rId35" Type="http://schemas.openxmlformats.org/officeDocument/2006/relationships/image" Target="../media/image35.jpeg"/><Relationship Id="rId43" Type="http://schemas.openxmlformats.org/officeDocument/2006/relationships/image" Target="../media/image43.emf"/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33" Type="http://schemas.openxmlformats.org/officeDocument/2006/relationships/image" Target="../media/image33.emf"/><Relationship Id="rId38" Type="http://schemas.openxmlformats.org/officeDocument/2006/relationships/image" Target="../media/image3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78.png"/><Relationship Id="rId4" Type="http://schemas.openxmlformats.org/officeDocument/2006/relationships/image" Target="../media/image46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1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8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92.png"/><Relationship Id="rId4" Type="http://schemas.openxmlformats.org/officeDocument/2006/relationships/image" Target="../media/image46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99.png"/><Relationship Id="rId5" Type="http://schemas.openxmlformats.org/officeDocument/2006/relationships/image" Target="../media/image47.jpeg"/><Relationship Id="rId10" Type="http://schemas.openxmlformats.org/officeDocument/2006/relationships/image" Target="../media/image98.png"/><Relationship Id="rId4" Type="http://schemas.openxmlformats.org/officeDocument/2006/relationships/image" Target="../media/image46.png"/><Relationship Id="rId9" Type="http://schemas.openxmlformats.org/officeDocument/2006/relationships/image" Target="../media/image9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103.jpeg"/><Relationship Id="rId5" Type="http://schemas.openxmlformats.org/officeDocument/2006/relationships/image" Target="../media/image47.jpeg"/><Relationship Id="rId10" Type="http://schemas.openxmlformats.org/officeDocument/2006/relationships/image" Target="../media/image102.png"/><Relationship Id="rId4" Type="http://schemas.openxmlformats.org/officeDocument/2006/relationships/image" Target="../media/image46.png"/><Relationship Id="rId9" Type="http://schemas.openxmlformats.org/officeDocument/2006/relationships/image" Target="../media/image10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106.jpeg"/><Relationship Id="rId4" Type="http://schemas.openxmlformats.org/officeDocument/2006/relationships/image" Target="../media/image46.png"/><Relationship Id="rId9" Type="http://schemas.openxmlformats.org/officeDocument/2006/relationships/image" Target="../media/image10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109.png"/><Relationship Id="rId4" Type="http://schemas.openxmlformats.org/officeDocument/2006/relationships/image" Target="../media/image46.png"/><Relationship Id="rId9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113.png"/><Relationship Id="rId5" Type="http://schemas.openxmlformats.org/officeDocument/2006/relationships/image" Target="../media/image47.jpeg"/><Relationship Id="rId10" Type="http://schemas.openxmlformats.org/officeDocument/2006/relationships/image" Target="../media/image112.png"/><Relationship Id="rId4" Type="http://schemas.openxmlformats.org/officeDocument/2006/relationships/image" Target="../media/image46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58.jpeg"/><Relationship Id="rId4" Type="http://schemas.openxmlformats.org/officeDocument/2006/relationships/image" Target="../media/image46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49.jpeg"/><Relationship Id="rId4" Type="http://schemas.openxmlformats.org/officeDocument/2006/relationships/image" Target="../media/image46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37.svg"/><Relationship Id="rId4" Type="http://schemas.openxmlformats.org/officeDocument/2006/relationships/image" Target="../media/image46.png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69.png"/><Relationship Id="rId4" Type="http://schemas.openxmlformats.org/officeDocument/2006/relationships/image" Target="../media/image46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68" y="431294"/>
            <a:ext cx="2437336" cy="243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14" y="3707324"/>
            <a:ext cx="1846941" cy="4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193" y="165987"/>
            <a:ext cx="1147763" cy="11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7" y="2682551"/>
            <a:ext cx="2959100" cy="9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83" y="5071479"/>
            <a:ext cx="2259013" cy="63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307129"/>
            <a:ext cx="1087271" cy="8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88" y="5967971"/>
            <a:ext cx="3613150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6" y="1936584"/>
            <a:ext cx="1039813" cy="10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5440899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444" y="3936264"/>
            <a:ext cx="2186214" cy="218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83" y="4728792"/>
            <a:ext cx="1297675" cy="13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35" y="5409480"/>
            <a:ext cx="1457016" cy="14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458" y="5323952"/>
            <a:ext cx="2676525" cy="69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744" y="554701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25" y="3038446"/>
            <a:ext cx="24288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962" y="3717202"/>
            <a:ext cx="3243263" cy="10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826" y="900407"/>
            <a:ext cx="1834712" cy="183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683" y="2251840"/>
            <a:ext cx="24003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4" y="4231355"/>
            <a:ext cx="1844675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90" y="3746239"/>
            <a:ext cx="1695712" cy="95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92" y="2224399"/>
            <a:ext cx="2186880" cy="164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302" y="2131408"/>
            <a:ext cx="1351537" cy="99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16" y="4635649"/>
            <a:ext cx="282575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10" y="3548820"/>
            <a:ext cx="14795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59" y="1184943"/>
            <a:ext cx="23018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74" y="2035223"/>
            <a:ext cx="2460625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42" y="1903856"/>
            <a:ext cx="2257425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71" y="6046660"/>
            <a:ext cx="3592512" cy="8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76200" y="1800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76200" y="6372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ptos"/>
                <a:ea typeface="Times New Roman" panose="02020603050405020304" pitchFamily="18" charset="0"/>
                <a:cs typeface="Mangal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ptos"/>
                <a:ea typeface="Times New Roman" panose="02020603050405020304" pitchFamily="18" charset="0"/>
                <a:cs typeface="Mangal"/>
              </a:rPr>
            </a:b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76200" y="6372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ptos"/>
                <a:ea typeface="Times New Roman" panose="02020603050405020304" pitchFamily="18" charset="0"/>
                <a:cs typeface="Mangal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ptos"/>
                <a:ea typeface="Times New Roman" panose="02020603050405020304" pitchFamily="18" charset="0"/>
                <a:cs typeface="Mangal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ptos"/>
                <a:ea typeface="Times New Roman" panose="02020603050405020304" pitchFamily="18" charset="0"/>
                <a:cs typeface="Mangal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ptos"/>
                <a:ea typeface="Times New Roman" panose="02020603050405020304" pitchFamily="18" charset="0"/>
                <a:cs typeface="Mangal"/>
              </a:rPr>
            </a:b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69382" y="53559"/>
            <a:ext cx="2348559" cy="16712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657" y="1168966"/>
            <a:ext cx="2394765" cy="75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82093" y="2143174"/>
            <a:ext cx="2419346" cy="47909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65448" y="3851894"/>
            <a:ext cx="2107679" cy="5366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774887" y="3505002"/>
            <a:ext cx="1194753" cy="124946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82" y="4503782"/>
            <a:ext cx="1954898" cy="6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004825" y="3155151"/>
            <a:ext cx="1631002" cy="74359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55257" y="-11650"/>
            <a:ext cx="1678374" cy="171791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409" y="326986"/>
            <a:ext cx="1428602" cy="14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48" y="256885"/>
            <a:ext cx="1978026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85799" y="518729"/>
            <a:ext cx="1318226" cy="11167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43" y="180911"/>
            <a:ext cx="2214943" cy="88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308561" y="875002"/>
            <a:ext cx="1445299" cy="51368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36561" y="3620084"/>
            <a:ext cx="1590600" cy="300161"/>
          </a:xfrm>
          <a:prstGeom prst="rect">
            <a:avLst/>
          </a:prstGeom>
        </p:spPr>
      </p:pic>
      <p:pic>
        <p:nvPicPr>
          <p:cNvPr id="48" name="Picture 47" descr="Burns &amp; McDonnell | Home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25" y="1501081"/>
            <a:ext cx="2693830" cy="41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15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4" name="TextBox 16"/>
          <p:cNvSpPr txBox="1"/>
          <p:nvPr/>
        </p:nvSpPr>
        <p:spPr>
          <a:xfrm>
            <a:off x="4108435" y="4051638"/>
            <a:ext cx="41126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1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Atharva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Bomble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6"/>
          <p:cNvGrpSpPr/>
          <p:nvPr/>
        </p:nvGrpSpPr>
        <p:grpSpPr>
          <a:xfrm>
            <a:off x="-458012" y="1833238"/>
            <a:ext cx="4518945" cy="3994143"/>
            <a:chOff x="-147537" y="-43925"/>
            <a:chExt cx="975687" cy="862377"/>
          </a:xfrm>
        </p:grpSpPr>
        <p:sp>
          <p:nvSpPr>
            <p:cNvPr id="23" name="Freeform 7"/>
            <p:cNvSpPr/>
            <p:nvPr/>
          </p:nvSpPr>
          <p:spPr>
            <a:xfrm>
              <a:off x="-147537" y="-43925"/>
              <a:ext cx="975687" cy="86237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sp>
        <p:nvSpPr>
          <p:cNvPr id="25" name="Freeform 11"/>
          <p:cNvSpPr/>
          <p:nvPr/>
        </p:nvSpPr>
        <p:spPr>
          <a:xfrm>
            <a:off x="4060933" y="2729092"/>
            <a:ext cx="4568418" cy="1079562"/>
          </a:xfrm>
          <a:custGeom>
            <a:avLst/>
            <a:gdLst/>
            <a:ahLst/>
            <a:cxnLst/>
            <a:rect l="l" t="t" r="r" b="b"/>
            <a:pathLst>
              <a:path w="5246213" h="1189142">
                <a:moveTo>
                  <a:pt x="0" y="0"/>
                </a:moveTo>
                <a:lnTo>
                  <a:pt x="5246213" y="0"/>
                </a:lnTo>
                <a:lnTo>
                  <a:pt x="5246213" y="1189142"/>
                </a:lnTo>
                <a:lnTo>
                  <a:pt x="0" y="1189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748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613982" y="4511823"/>
            <a:ext cx="3709869" cy="132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2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Sujit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Sahu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5372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182689" y="4483457"/>
            <a:ext cx="3042165" cy="132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2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Rehan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muqri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5372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4"/>
          <p:cNvSpPr/>
          <p:nvPr/>
        </p:nvSpPr>
        <p:spPr>
          <a:xfrm>
            <a:off x="3754046" y="2657996"/>
            <a:ext cx="4484017" cy="1214002"/>
          </a:xfrm>
          <a:custGeom>
            <a:avLst/>
            <a:gdLst/>
            <a:ahLst/>
            <a:cxnLst/>
            <a:rect l="l" t="t" r="r" b="b"/>
            <a:pathLst>
              <a:path w="4484017" h="1214002">
                <a:moveTo>
                  <a:pt x="0" y="0"/>
                </a:moveTo>
                <a:lnTo>
                  <a:pt x="4484017" y="0"/>
                </a:lnTo>
                <a:lnTo>
                  <a:pt x="4484017" y="1214003"/>
                </a:lnTo>
                <a:lnTo>
                  <a:pt x="0" y="12140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4679" b="-134679"/>
            </a:stretch>
          </a:blipFill>
        </p:spPr>
      </p:sp>
      <p:grpSp>
        <p:nvGrpSpPr>
          <p:cNvPr id="23" name="Group 5"/>
          <p:cNvGrpSpPr/>
          <p:nvPr/>
        </p:nvGrpSpPr>
        <p:grpSpPr>
          <a:xfrm>
            <a:off x="-1006" y="2684005"/>
            <a:ext cx="3240911" cy="3163744"/>
            <a:chOff x="0" y="0"/>
            <a:chExt cx="812800" cy="812800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46436" b="-75786"/>
              </a:stretch>
            </a:blipFill>
          </p:spPr>
        </p:sp>
      </p:grpSp>
      <p:grpSp>
        <p:nvGrpSpPr>
          <p:cNvPr id="25" name="Group 10"/>
          <p:cNvGrpSpPr/>
          <p:nvPr/>
        </p:nvGrpSpPr>
        <p:grpSpPr>
          <a:xfrm>
            <a:off x="8938839" y="2083224"/>
            <a:ext cx="3764525" cy="3764525"/>
            <a:chOff x="0" y="0"/>
            <a:chExt cx="812800" cy="812800"/>
          </a:xfrm>
        </p:grpSpPr>
        <p:sp>
          <p:nvSpPr>
            <p:cNvPr id="28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47736" b="-74485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1810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4129379" y="4203147"/>
            <a:ext cx="3913744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02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Alden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Fernandes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902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5.5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12029" y="1898729"/>
            <a:ext cx="3764525" cy="3764525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44429" b="-77792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5345257" y="2746694"/>
            <a:ext cx="1650629" cy="1445238"/>
          </a:xfrm>
          <a:custGeom>
            <a:avLst/>
            <a:gdLst/>
            <a:ahLst/>
            <a:cxnLst/>
            <a:rect l="l" t="t" r="r" b="b"/>
            <a:pathLst>
              <a:path w="1212755" h="1334453">
                <a:moveTo>
                  <a:pt x="0" y="0"/>
                </a:moveTo>
                <a:lnTo>
                  <a:pt x="1212754" y="0"/>
                </a:lnTo>
                <a:lnTo>
                  <a:pt x="1212754" y="1334454"/>
                </a:lnTo>
                <a:lnTo>
                  <a:pt x="0" y="13344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347" t="-26662" r="-35085" b="-24592"/>
            </a:stretch>
          </a:blipFill>
        </p:spPr>
      </p:sp>
    </p:spTree>
    <p:extLst>
      <p:ext uri="{BB962C8B-B14F-4D97-AF65-F5344CB8AC3E}">
        <p14:creationId xmlns:p14="http://schemas.microsoft.com/office/powerpoint/2010/main" val="25131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510695" y="4399296"/>
            <a:ext cx="3709869" cy="141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8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Christopher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Vaz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5858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182689" y="4483457"/>
            <a:ext cx="3042165" cy="128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8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Aaryan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pawar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</a:p>
          <a:p>
            <a:pPr algn="ctr">
              <a:lnSpc>
                <a:spcPts val="5288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-239102" y="2505494"/>
            <a:ext cx="3359473" cy="3459620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grpSp>
        <p:nvGrpSpPr>
          <p:cNvPr id="24" name="Group 6"/>
          <p:cNvGrpSpPr/>
          <p:nvPr/>
        </p:nvGrpSpPr>
        <p:grpSpPr>
          <a:xfrm>
            <a:off x="9073176" y="2716746"/>
            <a:ext cx="3078858" cy="3375283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61111" b="-61111"/>
              </a:stretch>
            </a:blipFill>
          </p:spPr>
        </p:sp>
      </p:grpSp>
      <p:sp>
        <p:nvSpPr>
          <p:cNvPr id="28" name="Freeform 11"/>
          <p:cNvSpPr/>
          <p:nvPr/>
        </p:nvSpPr>
        <p:spPr>
          <a:xfrm>
            <a:off x="3710366" y="2746425"/>
            <a:ext cx="4944646" cy="1271480"/>
          </a:xfrm>
          <a:custGeom>
            <a:avLst/>
            <a:gdLst/>
            <a:ahLst/>
            <a:cxnLst/>
            <a:rect l="l" t="t" r="r" b="b"/>
            <a:pathLst>
              <a:path w="4944646" h="1271480">
                <a:moveTo>
                  <a:pt x="0" y="0"/>
                </a:moveTo>
                <a:lnTo>
                  <a:pt x="4944646" y="0"/>
                </a:lnTo>
                <a:lnTo>
                  <a:pt x="4944646" y="1271481"/>
                </a:lnTo>
                <a:lnTo>
                  <a:pt x="0" y="12714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844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844602" y="4645004"/>
            <a:ext cx="3709869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2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Sanjay </a:t>
            </a:r>
            <a:r>
              <a:rPr lang="en-US" sz="32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Gundeti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902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182689" y="4644169"/>
            <a:ext cx="3042165" cy="1417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02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Sagar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Gawle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902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6"/>
          <p:cNvGrpSpPr/>
          <p:nvPr/>
        </p:nvGrpSpPr>
        <p:grpSpPr>
          <a:xfrm>
            <a:off x="-38828" y="2315469"/>
            <a:ext cx="3344706" cy="3545473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46377" b="-75844"/>
              </a:stretch>
            </a:blipFill>
          </p:spPr>
        </p:sp>
      </p:grpSp>
      <p:sp>
        <p:nvSpPr>
          <p:cNvPr id="24" name="Freeform 12"/>
          <p:cNvSpPr/>
          <p:nvPr/>
        </p:nvSpPr>
        <p:spPr>
          <a:xfrm>
            <a:off x="5511516" y="2819838"/>
            <a:ext cx="1310198" cy="1707935"/>
          </a:xfrm>
          <a:custGeom>
            <a:avLst/>
            <a:gdLst/>
            <a:ahLst/>
            <a:cxnLst/>
            <a:rect l="l" t="t" r="r" b="b"/>
            <a:pathLst>
              <a:path w="1342346" h="1663619">
                <a:moveTo>
                  <a:pt x="0" y="0"/>
                </a:moveTo>
                <a:lnTo>
                  <a:pt x="1342346" y="0"/>
                </a:lnTo>
                <a:lnTo>
                  <a:pt x="1342346" y="1663618"/>
                </a:lnTo>
                <a:lnTo>
                  <a:pt x="0" y="1663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2"/>
          <p:cNvSpPr txBox="1"/>
          <p:nvPr/>
        </p:nvSpPr>
        <p:spPr>
          <a:xfrm>
            <a:off x="5319355" y="5594353"/>
            <a:ext cx="2108530" cy="69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2"/>
              </a:lnSpc>
            </a:pPr>
            <a:endParaRPr lang="en-US" sz="4216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37" name="Group 4"/>
          <p:cNvGrpSpPr/>
          <p:nvPr/>
        </p:nvGrpSpPr>
        <p:grpSpPr>
          <a:xfrm>
            <a:off x="8667523" y="2282400"/>
            <a:ext cx="3764525" cy="3764525"/>
            <a:chOff x="0" y="0"/>
            <a:chExt cx="812800" cy="812800"/>
          </a:xfrm>
        </p:grpSpPr>
        <p:sp>
          <p:nvSpPr>
            <p:cNvPr id="38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t="-61111" b="-6111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8490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4103219" y="4117198"/>
            <a:ext cx="3709869" cy="137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Ankur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Khutwad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-370568" y="693755"/>
            <a:ext cx="5348968" cy="5030221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23122" b="-99100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4719145" y="2897872"/>
            <a:ext cx="2984626" cy="751909"/>
          </a:xfrm>
          <a:custGeom>
            <a:avLst/>
            <a:gdLst/>
            <a:ahLst/>
            <a:cxnLst/>
            <a:rect l="l" t="t" r="r" b="b"/>
            <a:pathLst>
              <a:path w="2984626" h="751909">
                <a:moveTo>
                  <a:pt x="0" y="0"/>
                </a:moveTo>
                <a:lnTo>
                  <a:pt x="2984626" y="0"/>
                </a:lnTo>
                <a:lnTo>
                  <a:pt x="2984626" y="751909"/>
                </a:lnTo>
                <a:lnTo>
                  <a:pt x="0" y="751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5679" b="-151260"/>
            </a:stretch>
          </a:blipFill>
        </p:spPr>
      </p:sp>
    </p:spTree>
    <p:extLst>
      <p:ext uri="{BB962C8B-B14F-4D97-AF65-F5344CB8AC3E}">
        <p14:creationId xmlns:p14="http://schemas.microsoft.com/office/powerpoint/2010/main" val="242582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4" name="TextBox 16"/>
          <p:cNvSpPr txBox="1"/>
          <p:nvPr/>
        </p:nvSpPr>
        <p:spPr>
          <a:xfrm>
            <a:off x="4744445" y="3991183"/>
            <a:ext cx="3042165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38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Tyrell </a:t>
            </a:r>
            <a:r>
              <a:rPr lang="en-US" sz="32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Pires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538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6"/>
          <p:cNvGrpSpPr/>
          <p:nvPr/>
        </p:nvGrpSpPr>
        <p:grpSpPr>
          <a:xfrm>
            <a:off x="101657" y="1893781"/>
            <a:ext cx="3764525" cy="3764525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50340" b="-71882"/>
              </a:stretch>
            </a:blipFill>
          </p:spPr>
        </p:sp>
      </p:grpSp>
      <p:sp>
        <p:nvSpPr>
          <p:cNvPr id="24" name="Freeform 12"/>
          <p:cNvSpPr/>
          <p:nvPr/>
        </p:nvSpPr>
        <p:spPr>
          <a:xfrm>
            <a:off x="4427715" y="2494832"/>
            <a:ext cx="3675624" cy="1060276"/>
          </a:xfrm>
          <a:custGeom>
            <a:avLst/>
            <a:gdLst/>
            <a:ahLst/>
            <a:cxnLst/>
            <a:rect l="l" t="t" r="r" b="b"/>
            <a:pathLst>
              <a:path w="3675624" h="1060276">
                <a:moveTo>
                  <a:pt x="0" y="0"/>
                </a:moveTo>
                <a:lnTo>
                  <a:pt x="3675623" y="0"/>
                </a:lnTo>
                <a:lnTo>
                  <a:pt x="3675623" y="1060276"/>
                </a:lnTo>
                <a:lnTo>
                  <a:pt x="0" y="10602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279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4" name="TextBox 16"/>
          <p:cNvSpPr txBox="1"/>
          <p:nvPr/>
        </p:nvSpPr>
        <p:spPr>
          <a:xfrm>
            <a:off x="3645746" y="4309774"/>
            <a:ext cx="535621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32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Akshay</a:t>
            </a:r>
            <a:r>
              <a:rPr lang="en-US" sz="32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Palshetkar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0" y="1933630"/>
            <a:ext cx="3764525" cy="3764525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5123261" y="2725019"/>
            <a:ext cx="2323546" cy="1177035"/>
          </a:xfrm>
          <a:custGeom>
            <a:avLst/>
            <a:gdLst/>
            <a:ahLst/>
            <a:cxnLst/>
            <a:rect l="l" t="t" r="r" b="b"/>
            <a:pathLst>
              <a:path w="2725756" h="1512992">
                <a:moveTo>
                  <a:pt x="0" y="0"/>
                </a:moveTo>
                <a:lnTo>
                  <a:pt x="2725756" y="0"/>
                </a:lnTo>
                <a:lnTo>
                  <a:pt x="2725756" y="1512992"/>
                </a:lnTo>
                <a:lnTo>
                  <a:pt x="0" y="15129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7702"/>
            </a:stretch>
          </a:blipFill>
        </p:spPr>
      </p:sp>
    </p:spTree>
    <p:extLst>
      <p:ext uri="{BB962C8B-B14F-4D97-AF65-F5344CB8AC3E}">
        <p14:creationId xmlns:p14="http://schemas.microsoft.com/office/powerpoint/2010/main" val="25309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4486910" y="4294965"/>
            <a:ext cx="3709869" cy="143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1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Shardul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Mahadik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4.8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6"/>
          <p:cNvGrpSpPr/>
          <p:nvPr/>
        </p:nvGrpSpPr>
        <p:grpSpPr>
          <a:xfrm>
            <a:off x="-68616" y="1853426"/>
            <a:ext cx="3764525" cy="3764525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94" b="-61194"/>
              </a:stretch>
            </a:blipFill>
          </p:spPr>
        </p:sp>
      </p:grpSp>
      <p:sp>
        <p:nvSpPr>
          <p:cNvPr id="24" name="Freeform 12"/>
          <p:cNvSpPr/>
          <p:nvPr/>
        </p:nvSpPr>
        <p:spPr>
          <a:xfrm>
            <a:off x="4978472" y="2686769"/>
            <a:ext cx="3089686" cy="1346478"/>
          </a:xfrm>
          <a:custGeom>
            <a:avLst/>
            <a:gdLst/>
            <a:ahLst/>
            <a:cxnLst/>
            <a:rect l="l" t="t" r="r" b="b"/>
            <a:pathLst>
              <a:path w="3089686" h="1346478">
                <a:moveTo>
                  <a:pt x="0" y="0"/>
                </a:moveTo>
                <a:lnTo>
                  <a:pt x="3089686" y="0"/>
                </a:lnTo>
                <a:lnTo>
                  <a:pt x="3089686" y="1346478"/>
                </a:lnTo>
                <a:lnTo>
                  <a:pt x="0" y="1346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583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613982" y="4511823"/>
            <a:ext cx="3709869" cy="139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kadam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182689" y="4483457"/>
            <a:ext cx="3042165" cy="1439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1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Riyank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Wade </a:t>
            </a:r>
          </a:p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71380" y="2200960"/>
            <a:ext cx="3428180" cy="3570006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44088" b="-78133"/>
              </a:stretch>
            </a:blipFill>
          </p:spPr>
        </p:sp>
      </p:grpSp>
      <p:grpSp>
        <p:nvGrpSpPr>
          <p:cNvPr id="24" name="Group 6"/>
          <p:cNvGrpSpPr/>
          <p:nvPr/>
        </p:nvGrpSpPr>
        <p:grpSpPr>
          <a:xfrm>
            <a:off x="8807841" y="2338897"/>
            <a:ext cx="3384159" cy="349890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32678" b="-89544"/>
              </a:stretch>
            </a:blipFill>
          </p:spPr>
        </p:sp>
      </p:grpSp>
      <p:sp>
        <p:nvSpPr>
          <p:cNvPr id="28" name="Freeform 11"/>
          <p:cNvSpPr/>
          <p:nvPr/>
        </p:nvSpPr>
        <p:spPr>
          <a:xfrm>
            <a:off x="3695909" y="2882091"/>
            <a:ext cx="4635074" cy="1331395"/>
          </a:xfrm>
          <a:custGeom>
            <a:avLst/>
            <a:gdLst/>
            <a:ahLst/>
            <a:cxnLst/>
            <a:rect l="l" t="t" r="r" b="b"/>
            <a:pathLst>
              <a:path w="4635074" h="1331395">
                <a:moveTo>
                  <a:pt x="0" y="0"/>
                </a:moveTo>
                <a:lnTo>
                  <a:pt x="4635073" y="0"/>
                </a:lnTo>
                <a:lnTo>
                  <a:pt x="4635073" y="1331396"/>
                </a:lnTo>
                <a:lnTo>
                  <a:pt x="0" y="1331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8622" b="-119514"/>
            </a:stretch>
          </a:blipFill>
        </p:spPr>
      </p:sp>
    </p:spTree>
    <p:extLst>
      <p:ext uri="{BB962C8B-B14F-4D97-AF65-F5344CB8AC3E}">
        <p14:creationId xmlns:p14="http://schemas.microsoft.com/office/powerpoint/2010/main" val="4522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229494" y="4168254"/>
            <a:ext cx="436738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Nishant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endParaRPr lang="en-US" sz="3200" b="1" dirty="0" smtClean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/>
            <a:r>
              <a:rPr lang="en-US" sz="32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Suryavanshi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/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213529" y="4168254"/>
            <a:ext cx="3042165" cy="1439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1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Saeem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Kable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6" name="Group 4"/>
          <p:cNvGrpSpPr/>
          <p:nvPr/>
        </p:nvGrpSpPr>
        <p:grpSpPr>
          <a:xfrm>
            <a:off x="-429317" y="2221824"/>
            <a:ext cx="3764525" cy="3764525"/>
            <a:chOff x="0" y="0"/>
            <a:chExt cx="812800" cy="812800"/>
          </a:xfrm>
        </p:grpSpPr>
        <p:sp>
          <p:nvSpPr>
            <p:cNvPr id="37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grpSp>
        <p:nvGrpSpPr>
          <p:cNvPr id="39" name="Group 6"/>
          <p:cNvGrpSpPr/>
          <p:nvPr/>
        </p:nvGrpSpPr>
        <p:grpSpPr>
          <a:xfrm>
            <a:off x="8243282" y="1538535"/>
            <a:ext cx="4635480" cy="4447814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61111" b="-61111"/>
              </a:stretch>
            </a:blipFill>
          </p:spPr>
        </p:sp>
      </p:grpSp>
      <p:sp>
        <p:nvSpPr>
          <p:cNvPr id="42" name="Freeform 11"/>
          <p:cNvSpPr/>
          <p:nvPr/>
        </p:nvSpPr>
        <p:spPr>
          <a:xfrm>
            <a:off x="4826482" y="2783825"/>
            <a:ext cx="2477826" cy="1167358"/>
          </a:xfrm>
          <a:custGeom>
            <a:avLst/>
            <a:gdLst/>
            <a:ahLst/>
            <a:cxnLst/>
            <a:rect l="l" t="t" r="r" b="b"/>
            <a:pathLst>
              <a:path w="1784394" h="1233239">
                <a:moveTo>
                  <a:pt x="0" y="0"/>
                </a:moveTo>
                <a:lnTo>
                  <a:pt x="1784393" y="0"/>
                </a:lnTo>
                <a:lnTo>
                  <a:pt x="1784393" y="1233239"/>
                </a:lnTo>
                <a:lnTo>
                  <a:pt x="0" y="1233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68" r="-7668"/>
            </a:stretch>
          </a:blipFill>
        </p:spPr>
      </p:sp>
    </p:spTree>
    <p:extLst>
      <p:ext uri="{BB962C8B-B14F-4D97-AF65-F5344CB8AC3E}">
        <p14:creationId xmlns:p14="http://schemas.microsoft.com/office/powerpoint/2010/main" val="28888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4" name="TextBox 16"/>
          <p:cNvSpPr txBox="1"/>
          <p:nvPr/>
        </p:nvSpPr>
        <p:spPr>
          <a:xfrm>
            <a:off x="4515017" y="4183116"/>
            <a:ext cx="3861197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Rugved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Sonwane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116001" y="2157307"/>
            <a:ext cx="3764525" cy="3764525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50340" b="-71882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4310287" y="2942501"/>
            <a:ext cx="3572972" cy="1026314"/>
          </a:xfrm>
          <a:custGeom>
            <a:avLst/>
            <a:gdLst/>
            <a:ahLst/>
            <a:cxnLst/>
            <a:rect l="l" t="t" r="r" b="b"/>
            <a:pathLst>
              <a:path w="3572972" h="1026314">
                <a:moveTo>
                  <a:pt x="0" y="0"/>
                </a:moveTo>
                <a:lnTo>
                  <a:pt x="3572972" y="0"/>
                </a:lnTo>
                <a:lnTo>
                  <a:pt x="3572972" y="1026314"/>
                </a:lnTo>
                <a:lnTo>
                  <a:pt x="0" y="1026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8622" b="-119514"/>
            </a:stretch>
          </a:blipFill>
        </p:spPr>
      </p:sp>
    </p:spTree>
    <p:extLst>
      <p:ext uri="{BB962C8B-B14F-4D97-AF65-F5344CB8AC3E}">
        <p14:creationId xmlns:p14="http://schemas.microsoft.com/office/powerpoint/2010/main" val="20511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4241838" y="4254256"/>
            <a:ext cx="3709869" cy="137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Sarvesh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Bangera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-381142" y="1388641"/>
            <a:ext cx="4370909" cy="4601331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4191571" y="2795191"/>
            <a:ext cx="3999222" cy="1130422"/>
          </a:xfrm>
          <a:custGeom>
            <a:avLst/>
            <a:gdLst/>
            <a:ahLst/>
            <a:cxnLst/>
            <a:rect l="l" t="t" r="r" b="b"/>
            <a:pathLst>
              <a:path w="3999222" h="1130422">
                <a:moveTo>
                  <a:pt x="0" y="0"/>
                </a:moveTo>
                <a:lnTo>
                  <a:pt x="3999223" y="0"/>
                </a:lnTo>
                <a:lnTo>
                  <a:pt x="3999223" y="1130422"/>
                </a:lnTo>
                <a:lnTo>
                  <a:pt x="0" y="11304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582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1548938" y="5723976"/>
            <a:ext cx="370986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Truptesh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Patil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3.5 LPA</a:t>
            </a:r>
            <a:endParaRPr lang="en-US" sz="2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4633302" y="5688179"/>
            <a:ext cx="304216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Aniket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Kadam</a:t>
            </a:r>
            <a:endParaRPr lang="en-US" sz="2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3.5LPA</a:t>
            </a:r>
            <a:endParaRPr lang="en-US" sz="2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6"/>
          <p:cNvGrpSpPr/>
          <p:nvPr/>
        </p:nvGrpSpPr>
        <p:grpSpPr>
          <a:xfrm>
            <a:off x="2399720" y="3454709"/>
            <a:ext cx="2118789" cy="2162464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5258807" y="2341597"/>
            <a:ext cx="1533879" cy="1302466"/>
          </a:xfrm>
          <a:custGeom>
            <a:avLst/>
            <a:gdLst/>
            <a:ahLst/>
            <a:cxnLst/>
            <a:rect l="l" t="t" r="r" b="b"/>
            <a:pathLst>
              <a:path w="1654887" h="1654887">
                <a:moveTo>
                  <a:pt x="0" y="0"/>
                </a:moveTo>
                <a:lnTo>
                  <a:pt x="1654887" y="0"/>
                </a:lnTo>
                <a:lnTo>
                  <a:pt x="1654887" y="1654887"/>
                </a:lnTo>
                <a:lnTo>
                  <a:pt x="0" y="16548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8" name="Group 4"/>
          <p:cNvGrpSpPr/>
          <p:nvPr/>
        </p:nvGrpSpPr>
        <p:grpSpPr>
          <a:xfrm>
            <a:off x="4633302" y="3240580"/>
            <a:ext cx="2957749" cy="2443906"/>
            <a:chOff x="0" y="0"/>
            <a:chExt cx="812800" cy="812800"/>
          </a:xfrm>
        </p:grpSpPr>
        <p:sp>
          <p:nvSpPr>
            <p:cNvPr id="29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61111" b="-61111"/>
              </a:stretch>
            </a:blipFill>
          </p:spPr>
        </p:sp>
      </p:grpSp>
      <p:grpSp>
        <p:nvGrpSpPr>
          <p:cNvPr id="36" name="Group 6"/>
          <p:cNvGrpSpPr/>
          <p:nvPr/>
        </p:nvGrpSpPr>
        <p:grpSpPr>
          <a:xfrm>
            <a:off x="7674076" y="3309022"/>
            <a:ext cx="2444870" cy="2239605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t="-61111" b="-61111"/>
              </a:stretch>
            </a:blipFill>
          </p:spPr>
        </p:sp>
      </p:grpSp>
      <p:sp>
        <p:nvSpPr>
          <p:cNvPr id="39" name="TextBox 16"/>
          <p:cNvSpPr txBox="1"/>
          <p:nvPr/>
        </p:nvSpPr>
        <p:spPr>
          <a:xfrm>
            <a:off x="7073325" y="5635481"/>
            <a:ext cx="368493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Ameen Ansari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3.5LPA</a:t>
            </a:r>
          </a:p>
        </p:txBody>
      </p:sp>
    </p:spTree>
    <p:extLst>
      <p:ext uri="{BB962C8B-B14F-4D97-AF65-F5344CB8AC3E}">
        <p14:creationId xmlns:p14="http://schemas.microsoft.com/office/powerpoint/2010/main" val="113582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839952" y="5522387"/>
            <a:ext cx="370986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Amish </a:t>
            </a:r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Palande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  <a:endParaRPr lang="en-US" sz="2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8149871" y="5479779"/>
            <a:ext cx="30421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Anish </a:t>
            </a:r>
            <a:r>
              <a:rPr lang="en-US" sz="24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Palande</a:t>
            </a:r>
            <a:r>
              <a:rPr lang="en-US" sz="2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/>
            <a:r>
              <a:rPr lang="en-US" sz="2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  <a:endParaRPr lang="en-US" sz="24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1365404" y="3060898"/>
            <a:ext cx="2639840" cy="2386038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19084" b="-19084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5017430" y="2367150"/>
            <a:ext cx="2286878" cy="693748"/>
          </a:xfrm>
          <a:custGeom>
            <a:avLst/>
            <a:gdLst/>
            <a:ahLst/>
            <a:cxnLst/>
            <a:rect l="l" t="t" r="r" b="b"/>
            <a:pathLst>
              <a:path w="3153843" h="1311660">
                <a:moveTo>
                  <a:pt x="0" y="0"/>
                </a:moveTo>
                <a:lnTo>
                  <a:pt x="3153843" y="0"/>
                </a:lnTo>
                <a:lnTo>
                  <a:pt x="3153843" y="1311660"/>
                </a:lnTo>
                <a:lnTo>
                  <a:pt x="0" y="1311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0325" b="-80120"/>
            </a:stretch>
          </a:blipFill>
        </p:spPr>
      </p:sp>
      <p:grpSp>
        <p:nvGrpSpPr>
          <p:cNvPr id="28" name="Group 4"/>
          <p:cNvGrpSpPr/>
          <p:nvPr/>
        </p:nvGrpSpPr>
        <p:grpSpPr>
          <a:xfrm>
            <a:off x="8350650" y="3133803"/>
            <a:ext cx="2361832" cy="2282841"/>
            <a:chOff x="0" y="0"/>
            <a:chExt cx="812800" cy="812800"/>
          </a:xfrm>
        </p:grpSpPr>
        <p:sp>
          <p:nvSpPr>
            <p:cNvPr id="29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61111" b="-61111"/>
              </a:stretch>
            </a:blipFill>
          </p:spPr>
        </p:sp>
      </p:grpSp>
      <p:sp>
        <p:nvSpPr>
          <p:cNvPr id="37" name="TextBox 15"/>
          <p:cNvSpPr txBox="1"/>
          <p:nvPr/>
        </p:nvSpPr>
        <p:spPr>
          <a:xfrm>
            <a:off x="4549821" y="5302306"/>
            <a:ext cx="3709869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Shebhaz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Mukadam</a:t>
            </a:r>
            <a:endParaRPr lang="en-US" sz="2000" b="1" dirty="0" smtClean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spcBef>
                <a:spcPct val="0"/>
              </a:spcBef>
            </a:pPr>
            <a:r>
              <a:rPr lang="en-US" sz="20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3LPA</a:t>
            </a:r>
            <a:endParaRPr lang="en-US" sz="2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38" name="Group 6"/>
          <p:cNvGrpSpPr/>
          <p:nvPr/>
        </p:nvGrpSpPr>
        <p:grpSpPr>
          <a:xfrm>
            <a:off x="5041946" y="3222168"/>
            <a:ext cx="2576232" cy="2375949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t="-16666" b="-16666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93929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600417" y="4047018"/>
            <a:ext cx="3709869" cy="137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Aniruddh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Jadhav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224095" y="4664904"/>
            <a:ext cx="3042165" cy="1439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Abdul Salam </a:t>
            </a:r>
          </a:p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-237266" y="2484976"/>
            <a:ext cx="3399240" cy="3438427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grpSp>
        <p:nvGrpSpPr>
          <p:cNvPr id="24" name="Group 6"/>
          <p:cNvGrpSpPr/>
          <p:nvPr/>
        </p:nvGrpSpPr>
        <p:grpSpPr>
          <a:xfrm>
            <a:off x="8846892" y="2793552"/>
            <a:ext cx="3294088" cy="322127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16666" b="-16666"/>
              </a:stretch>
            </a:blipFill>
          </p:spPr>
        </p:sp>
      </p:grpSp>
      <p:sp>
        <p:nvSpPr>
          <p:cNvPr id="28" name="Freeform 11"/>
          <p:cNvSpPr/>
          <p:nvPr/>
        </p:nvSpPr>
        <p:spPr>
          <a:xfrm>
            <a:off x="3971629" y="2741149"/>
            <a:ext cx="4247910" cy="1214558"/>
          </a:xfrm>
          <a:custGeom>
            <a:avLst/>
            <a:gdLst/>
            <a:ahLst/>
            <a:cxnLst/>
            <a:rect l="l" t="t" r="r" b="b"/>
            <a:pathLst>
              <a:path w="4953540" h="1366612">
                <a:moveTo>
                  <a:pt x="0" y="0"/>
                </a:moveTo>
                <a:lnTo>
                  <a:pt x="4953540" y="0"/>
                </a:lnTo>
                <a:lnTo>
                  <a:pt x="4953540" y="1366612"/>
                </a:lnTo>
                <a:lnTo>
                  <a:pt x="0" y="1366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4267" b="-128201"/>
            </a:stretch>
          </a:blipFill>
        </p:spPr>
      </p:sp>
    </p:spTree>
    <p:extLst>
      <p:ext uri="{BB962C8B-B14F-4D97-AF65-F5344CB8AC3E}">
        <p14:creationId xmlns:p14="http://schemas.microsoft.com/office/powerpoint/2010/main" val="12960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519528" y="4163494"/>
            <a:ext cx="3709869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Soham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Ghag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5994213" y="4027782"/>
            <a:ext cx="3042165" cy="1552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38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Aryan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Ghad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538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-243064" y="2250305"/>
            <a:ext cx="3709089" cy="3714809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grpSp>
        <p:nvGrpSpPr>
          <p:cNvPr id="24" name="Group 6"/>
          <p:cNvGrpSpPr/>
          <p:nvPr/>
        </p:nvGrpSpPr>
        <p:grpSpPr>
          <a:xfrm>
            <a:off x="8895997" y="2988368"/>
            <a:ext cx="3296003" cy="3305347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54804" b="-67417"/>
              </a:stretch>
            </a:blipFill>
          </p:spPr>
        </p:sp>
      </p:grpSp>
      <p:sp>
        <p:nvSpPr>
          <p:cNvPr id="28" name="Freeform 11"/>
          <p:cNvSpPr/>
          <p:nvPr/>
        </p:nvSpPr>
        <p:spPr>
          <a:xfrm>
            <a:off x="4895752" y="2707914"/>
            <a:ext cx="2196923" cy="1437655"/>
          </a:xfrm>
          <a:custGeom>
            <a:avLst/>
            <a:gdLst/>
            <a:ahLst/>
            <a:cxnLst/>
            <a:rect l="l" t="t" r="r" b="b"/>
            <a:pathLst>
              <a:path w="2196923" h="1437655">
                <a:moveTo>
                  <a:pt x="0" y="0"/>
                </a:moveTo>
                <a:lnTo>
                  <a:pt x="2196923" y="0"/>
                </a:lnTo>
                <a:lnTo>
                  <a:pt x="2196923" y="1437655"/>
                </a:lnTo>
                <a:lnTo>
                  <a:pt x="0" y="1437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4780" b="-28032"/>
            </a:stretch>
          </a:blipFill>
        </p:spPr>
      </p:sp>
    </p:spTree>
    <p:extLst>
      <p:ext uri="{BB962C8B-B14F-4D97-AF65-F5344CB8AC3E}">
        <p14:creationId xmlns:p14="http://schemas.microsoft.com/office/powerpoint/2010/main" val="36550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-458271" y="5413057"/>
            <a:ext cx="370986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Ruturaj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Kate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  <a:endParaRPr lang="en-US" sz="2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2403976" y="5594289"/>
            <a:ext cx="304216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Kunal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Nikam</a:t>
            </a:r>
            <a:endParaRPr lang="en-US" sz="2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120379" y="2877952"/>
            <a:ext cx="2552568" cy="2355132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41862" b="-80359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4818349" y="2353975"/>
            <a:ext cx="2841181" cy="704897"/>
          </a:xfrm>
          <a:custGeom>
            <a:avLst/>
            <a:gdLst/>
            <a:ahLst/>
            <a:cxnLst/>
            <a:rect l="l" t="t" r="r" b="b"/>
            <a:pathLst>
              <a:path w="3721447" h="1071127">
                <a:moveTo>
                  <a:pt x="0" y="0"/>
                </a:moveTo>
                <a:lnTo>
                  <a:pt x="3721447" y="0"/>
                </a:lnTo>
                <a:lnTo>
                  <a:pt x="3721447" y="1071127"/>
                </a:lnTo>
                <a:lnTo>
                  <a:pt x="0" y="10711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89" r="-489"/>
            </a:stretch>
          </a:blipFill>
        </p:spPr>
      </p:sp>
      <p:grpSp>
        <p:nvGrpSpPr>
          <p:cNvPr id="28" name="Group 6"/>
          <p:cNvGrpSpPr/>
          <p:nvPr/>
        </p:nvGrpSpPr>
        <p:grpSpPr>
          <a:xfrm>
            <a:off x="2480363" y="2988877"/>
            <a:ext cx="2711890" cy="2391351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61111" b="-61111"/>
              </a:stretch>
            </a:blipFill>
          </p:spPr>
        </p:sp>
      </p:grpSp>
      <p:grpSp>
        <p:nvGrpSpPr>
          <p:cNvPr id="37" name="Group 4"/>
          <p:cNvGrpSpPr/>
          <p:nvPr/>
        </p:nvGrpSpPr>
        <p:grpSpPr>
          <a:xfrm>
            <a:off x="4959039" y="3369312"/>
            <a:ext cx="2949123" cy="2199353"/>
            <a:chOff x="0" y="0"/>
            <a:chExt cx="812800" cy="812800"/>
          </a:xfrm>
        </p:grpSpPr>
        <p:sp>
          <p:nvSpPr>
            <p:cNvPr id="38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t="-61111" b="-61111"/>
              </a:stretch>
            </a:blipFill>
          </p:spPr>
        </p:sp>
      </p:grpSp>
      <p:grpSp>
        <p:nvGrpSpPr>
          <p:cNvPr id="39" name="Group 6"/>
          <p:cNvGrpSpPr/>
          <p:nvPr/>
        </p:nvGrpSpPr>
        <p:grpSpPr>
          <a:xfrm>
            <a:off x="6915784" y="1701950"/>
            <a:ext cx="3764525" cy="3764525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t="-48667" b="-73554"/>
              </a:stretch>
            </a:blipFill>
          </p:spPr>
        </p:sp>
      </p:grpSp>
      <p:sp>
        <p:nvSpPr>
          <p:cNvPr id="41" name="TextBox 15"/>
          <p:cNvSpPr txBox="1"/>
          <p:nvPr/>
        </p:nvSpPr>
        <p:spPr>
          <a:xfrm>
            <a:off x="4751646" y="5604737"/>
            <a:ext cx="367577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Dhruv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Kene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</a:p>
        </p:txBody>
      </p:sp>
      <p:sp>
        <p:nvSpPr>
          <p:cNvPr id="42" name="TextBox 16"/>
          <p:cNvSpPr txBox="1"/>
          <p:nvPr/>
        </p:nvSpPr>
        <p:spPr>
          <a:xfrm>
            <a:off x="6988716" y="5640174"/>
            <a:ext cx="408528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Suraj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Naik</a:t>
            </a:r>
            <a:endParaRPr lang="en-US" sz="2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</a:p>
        </p:txBody>
      </p:sp>
      <p:grpSp>
        <p:nvGrpSpPr>
          <p:cNvPr id="43" name="Group 6"/>
          <p:cNvGrpSpPr/>
          <p:nvPr/>
        </p:nvGrpSpPr>
        <p:grpSpPr>
          <a:xfrm>
            <a:off x="9705866" y="2860530"/>
            <a:ext cx="2555299" cy="2828177"/>
            <a:chOff x="0" y="0"/>
            <a:chExt cx="812800" cy="812800"/>
          </a:xfrm>
        </p:grpSpPr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t="-30757" b="-91464"/>
              </a:stretch>
            </a:blipFill>
          </p:spPr>
        </p:sp>
      </p:grpSp>
      <p:sp>
        <p:nvSpPr>
          <p:cNvPr id="45" name="TextBox 17"/>
          <p:cNvSpPr txBox="1"/>
          <p:nvPr/>
        </p:nvSpPr>
        <p:spPr>
          <a:xfrm>
            <a:off x="8929371" y="5730705"/>
            <a:ext cx="408528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Md</a:t>
            </a:r>
            <a:r>
              <a:rPr lang="en-US" sz="20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Ali </a:t>
            </a:r>
            <a:r>
              <a:rPr lang="en-US" sz="2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Karbhari</a:t>
            </a:r>
            <a:endParaRPr lang="en-US" sz="2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LPA</a:t>
            </a:r>
          </a:p>
        </p:txBody>
      </p:sp>
    </p:spTree>
    <p:extLst>
      <p:ext uri="{BB962C8B-B14F-4D97-AF65-F5344CB8AC3E}">
        <p14:creationId xmlns:p14="http://schemas.microsoft.com/office/powerpoint/2010/main" val="18114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5586" y="2388358"/>
            <a:ext cx="47259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latin typeface="Algerian" panose="04020705040A02060702" pitchFamily="82" charset="0"/>
              </a:rPr>
              <a:t>THANK YOU</a:t>
            </a:r>
            <a:endParaRPr lang="en-US" sz="6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3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576057" y="4380159"/>
            <a:ext cx="3709869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Ankit </a:t>
            </a:r>
            <a:endParaRPr lang="en-US" sz="3200" b="1" dirty="0" smtClean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/>
            <a:r>
              <a:rPr lang="en-US" sz="32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Kshirsagar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/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5510506" y="4175604"/>
            <a:ext cx="3650721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02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Vilas </a:t>
            </a:r>
            <a:r>
              <a:rPr lang="en-US" sz="32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kodam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902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6"/>
          <p:cNvGrpSpPr/>
          <p:nvPr/>
        </p:nvGrpSpPr>
        <p:grpSpPr>
          <a:xfrm>
            <a:off x="8768540" y="2375799"/>
            <a:ext cx="3316708" cy="3565424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46765" b="-75456"/>
              </a:stretch>
            </a:blipFill>
          </p:spPr>
        </p:sp>
      </p:grpSp>
      <p:sp>
        <p:nvSpPr>
          <p:cNvPr id="24" name="Freeform 12"/>
          <p:cNvSpPr/>
          <p:nvPr/>
        </p:nvSpPr>
        <p:spPr>
          <a:xfrm>
            <a:off x="4662449" y="2898500"/>
            <a:ext cx="2847603" cy="1231413"/>
          </a:xfrm>
          <a:custGeom>
            <a:avLst/>
            <a:gdLst/>
            <a:ahLst/>
            <a:cxnLst/>
            <a:rect l="l" t="t" r="r" b="b"/>
            <a:pathLst>
              <a:path w="2847603" h="1231413">
                <a:moveTo>
                  <a:pt x="0" y="0"/>
                </a:moveTo>
                <a:lnTo>
                  <a:pt x="2847603" y="0"/>
                </a:lnTo>
                <a:lnTo>
                  <a:pt x="2847603" y="1231414"/>
                </a:lnTo>
                <a:lnTo>
                  <a:pt x="0" y="12314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1" t="-33797" b="-40091"/>
            </a:stretch>
          </a:blipFill>
        </p:spPr>
      </p:sp>
      <p:grpSp>
        <p:nvGrpSpPr>
          <p:cNvPr id="28" name="Group 6"/>
          <p:cNvGrpSpPr/>
          <p:nvPr/>
        </p:nvGrpSpPr>
        <p:grpSpPr>
          <a:xfrm>
            <a:off x="0" y="2392123"/>
            <a:ext cx="3204434" cy="3532777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61111" b="-6111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3407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210209" y="4103670"/>
            <a:ext cx="3709869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Ved </a:t>
            </a:r>
            <a:r>
              <a:rPr lang="en-US" sz="3200" b="1" dirty="0" err="1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Yemitkar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67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7.75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024376" y="4051499"/>
            <a:ext cx="3042165" cy="1439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1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Bhavik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Patil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7.75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-579406" y="1814040"/>
            <a:ext cx="4113162" cy="3870550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grpSp>
        <p:nvGrpSpPr>
          <p:cNvPr id="24" name="Group 6"/>
          <p:cNvGrpSpPr/>
          <p:nvPr/>
        </p:nvGrpSpPr>
        <p:grpSpPr>
          <a:xfrm>
            <a:off x="8711910" y="2335968"/>
            <a:ext cx="3538496" cy="3348621"/>
            <a:chOff x="11253" y="4985"/>
            <a:chExt cx="763998" cy="723002"/>
          </a:xfrm>
        </p:grpSpPr>
        <p:sp>
          <p:nvSpPr>
            <p:cNvPr id="25" name="Freeform 7"/>
            <p:cNvSpPr/>
            <p:nvPr/>
          </p:nvSpPr>
          <p:spPr>
            <a:xfrm>
              <a:off x="11253" y="4985"/>
              <a:ext cx="763998" cy="72300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45443" b="-76778"/>
              </a:stretch>
            </a:blipFill>
          </p:spPr>
        </p:sp>
      </p:grpSp>
      <p:sp>
        <p:nvSpPr>
          <p:cNvPr id="28" name="Freeform 11"/>
          <p:cNvSpPr/>
          <p:nvPr/>
        </p:nvSpPr>
        <p:spPr>
          <a:xfrm>
            <a:off x="3563403" y="2830736"/>
            <a:ext cx="4713349" cy="1136270"/>
          </a:xfrm>
          <a:custGeom>
            <a:avLst/>
            <a:gdLst/>
            <a:ahLst/>
            <a:cxnLst/>
            <a:rect l="l" t="t" r="r" b="b"/>
            <a:pathLst>
              <a:path w="4713349" h="1136270">
                <a:moveTo>
                  <a:pt x="0" y="0"/>
                </a:moveTo>
                <a:lnTo>
                  <a:pt x="4713349" y="0"/>
                </a:lnTo>
                <a:lnTo>
                  <a:pt x="4713349" y="1136270"/>
                </a:lnTo>
                <a:lnTo>
                  <a:pt x="0" y="1136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3905" b="-117201"/>
            </a:stretch>
          </a:blipFill>
        </p:spPr>
      </p:sp>
    </p:spTree>
    <p:extLst>
      <p:ext uri="{BB962C8B-B14F-4D97-AF65-F5344CB8AC3E}">
        <p14:creationId xmlns:p14="http://schemas.microsoft.com/office/powerpoint/2010/main" val="118271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4" name="TextBox 16"/>
          <p:cNvSpPr txBox="1"/>
          <p:nvPr/>
        </p:nvSpPr>
        <p:spPr>
          <a:xfrm>
            <a:off x="4242738" y="3996230"/>
            <a:ext cx="368702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1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Hamdaan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Ansari </a:t>
            </a:r>
          </a:p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7.75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6"/>
          <p:cNvGrpSpPr/>
          <p:nvPr/>
        </p:nvGrpSpPr>
        <p:grpSpPr>
          <a:xfrm>
            <a:off x="274400" y="1898729"/>
            <a:ext cx="3764525" cy="3764525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43137" b="-79085"/>
              </a:stretch>
            </a:blipFill>
          </p:spPr>
        </p:sp>
      </p:grpSp>
      <p:sp>
        <p:nvSpPr>
          <p:cNvPr id="28" name="Freeform 11"/>
          <p:cNvSpPr/>
          <p:nvPr/>
        </p:nvSpPr>
        <p:spPr>
          <a:xfrm>
            <a:off x="3693377" y="2681809"/>
            <a:ext cx="4713349" cy="1136270"/>
          </a:xfrm>
          <a:custGeom>
            <a:avLst/>
            <a:gdLst/>
            <a:ahLst/>
            <a:cxnLst/>
            <a:rect l="l" t="t" r="r" b="b"/>
            <a:pathLst>
              <a:path w="4713349" h="1136270">
                <a:moveTo>
                  <a:pt x="0" y="0"/>
                </a:moveTo>
                <a:lnTo>
                  <a:pt x="4713349" y="0"/>
                </a:lnTo>
                <a:lnTo>
                  <a:pt x="4713349" y="1136270"/>
                </a:lnTo>
                <a:lnTo>
                  <a:pt x="0" y="11362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3905" b="-117201"/>
            </a:stretch>
          </a:blipFill>
        </p:spPr>
      </p:sp>
    </p:spTree>
    <p:extLst>
      <p:ext uri="{BB962C8B-B14F-4D97-AF65-F5344CB8AC3E}">
        <p14:creationId xmlns:p14="http://schemas.microsoft.com/office/powerpoint/2010/main" val="18467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grpSp>
        <p:nvGrpSpPr>
          <p:cNvPr id="26" name="Group 4"/>
          <p:cNvGrpSpPr/>
          <p:nvPr/>
        </p:nvGrpSpPr>
        <p:grpSpPr>
          <a:xfrm>
            <a:off x="-119996" y="2605639"/>
            <a:ext cx="3493808" cy="3056420"/>
            <a:chOff x="0" y="0"/>
            <a:chExt cx="812800" cy="812800"/>
          </a:xfrm>
        </p:grpSpPr>
        <p:sp>
          <p:nvSpPr>
            <p:cNvPr id="27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61111" b="-61111"/>
              </a:stretch>
            </a:blipFill>
          </p:spPr>
        </p:sp>
      </p:grpSp>
      <p:grpSp>
        <p:nvGrpSpPr>
          <p:cNvPr id="30" name="Group 6"/>
          <p:cNvGrpSpPr/>
          <p:nvPr/>
        </p:nvGrpSpPr>
        <p:grpSpPr>
          <a:xfrm>
            <a:off x="8907425" y="2140579"/>
            <a:ext cx="3510490" cy="3874251"/>
            <a:chOff x="225440" y="-202363"/>
            <a:chExt cx="812800" cy="812800"/>
          </a:xfrm>
        </p:grpSpPr>
        <p:sp>
          <p:nvSpPr>
            <p:cNvPr id="31" name="Freeform 7"/>
            <p:cNvSpPr/>
            <p:nvPr/>
          </p:nvSpPr>
          <p:spPr>
            <a:xfrm>
              <a:off x="225440" y="-20236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sp>
        <p:nvSpPr>
          <p:cNvPr id="32" name="Freeform 11"/>
          <p:cNvSpPr/>
          <p:nvPr/>
        </p:nvSpPr>
        <p:spPr>
          <a:xfrm>
            <a:off x="4616471" y="2842491"/>
            <a:ext cx="2939559" cy="1523173"/>
          </a:xfrm>
          <a:custGeom>
            <a:avLst/>
            <a:gdLst/>
            <a:ahLst/>
            <a:cxnLst/>
            <a:rect l="l" t="t" r="r" b="b"/>
            <a:pathLst>
              <a:path w="2107551" h="1494672">
                <a:moveTo>
                  <a:pt x="0" y="0"/>
                </a:moveTo>
                <a:lnTo>
                  <a:pt x="2107551" y="0"/>
                </a:lnTo>
                <a:lnTo>
                  <a:pt x="2107551" y="1494672"/>
                </a:lnTo>
                <a:lnTo>
                  <a:pt x="0" y="14946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6099" b="-107243"/>
            </a:stretch>
          </a:blipFill>
        </p:spPr>
      </p:sp>
      <p:sp>
        <p:nvSpPr>
          <p:cNvPr id="33" name="TextBox 15"/>
          <p:cNvSpPr txBox="1"/>
          <p:nvPr/>
        </p:nvSpPr>
        <p:spPr>
          <a:xfrm>
            <a:off x="2613982" y="4511823"/>
            <a:ext cx="3709869" cy="154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5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Nirav Prabhu</a:t>
            </a:r>
          </a:p>
          <a:p>
            <a:pPr algn="ctr">
              <a:lnSpc>
                <a:spcPts val="6415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7.2 LPA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6094556" y="4573362"/>
            <a:ext cx="3042165" cy="1439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1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Atharva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Prabhu </a:t>
            </a:r>
          </a:p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7.2 LPA</a:t>
            </a: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381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4011681" y="4125599"/>
            <a:ext cx="4149137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02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Ashish Desai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902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6.91 LPA 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257328" y="2127080"/>
            <a:ext cx="3764525" cy="3764525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4320424" y="2999610"/>
            <a:ext cx="3531653" cy="616434"/>
          </a:xfrm>
          <a:custGeom>
            <a:avLst/>
            <a:gdLst/>
            <a:ahLst/>
            <a:cxnLst/>
            <a:rect l="l" t="t" r="r" b="b"/>
            <a:pathLst>
              <a:path w="3531653" h="616434">
                <a:moveTo>
                  <a:pt x="0" y="0"/>
                </a:moveTo>
                <a:lnTo>
                  <a:pt x="3531653" y="0"/>
                </a:lnTo>
                <a:lnTo>
                  <a:pt x="3531653" y="616434"/>
                </a:lnTo>
                <a:lnTo>
                  <a:pt x="0" y="616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485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4486910" y="4450971"/>
            <a:ext cx="3709869" cy="139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Gitesh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Nikumb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703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240511" y="1938798"/>
            <a:ext cx="3764525" cy="3764525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1111" b="-61111"/>
              </a:stretch>
            </a:blipFill>
          </p:spPr>
        </p:sp>
      </p:grpSp>
      <p:sp>
        <p:nvSpPr>
          <p:cNvPr id="24" name="Freeform 12"/>
          <p:cNvSpPr/>
          <p:nvPr/>
        </p:nvSpPr>
        <p:spPr>
          <a:xfrm>
            <a:off x="4564247" y="2767431"/>
            <a:ext cx="3649639" cy="1222817"/>
          </a:xfrm>
          <a:custGeom>
            <a:avLst/>
            <a:gdLst/>
            <a:ahLst/>
            <a:cxnLst/>
            <a:rect l="l" t="t" r="r" b="b"/>
            <a:pathLst>
              <a:path w="3649639" h="1222817">
                <a:moveTo>
                  <a:pt x="0" y="0"/>
                </a:moveTo>
                <a:lnTo>
                  <a:pt x="3649639" y="0"/>
                </a:lnTo>
                <a:lnTo>
                  <a:pt x="3649639" y="1222818"/>
                </a:lnTo>
                <a:lnTo>
                  <a:pt x="0" y="1222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193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56823" y="67928"/>
            <a:ext cx="8458859" cy="1251654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 smtClean="0"/>
              <a:t>     The </a:t>
            </a:r>
            <a:r>
              <a:rPr lang="en-US" sz="3100" b="1" dirty="0"/>
              <a:t>Bombay </a:t>
            </a:r>
            <a:r>
              <a:rPr lang="en-US" sz="3100" b="1" dirty="0" err="1"/>
              <a:t>Salesian</a:t>
            </a:r>
            <a:r>
              <a:rPr lang="en-US" sz="3100" b="1" dirty="0"/>
              <a:t> Society’s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4000" dirty="0" smtClean="0"/>
              <a:t>DON </a:t>
            </a:r>
            <a:r>
              <a:rPr lang="en-US" sz="4000" dirty="0"/>
              <a:t>BOSCO </a:t>
            </a:r>
            <a:r>
              <a:rPr lang="en-US" sz="4000" dirty="0" smtClean="0"/>
              <a:t>INSTITUTE OF TECHNOLOGY</a:t>
            </a:r>
            <a:r>
              <a:rPr lang="it-IT" sz="1800" b="1" dirty="0" smtClean="0"/>
              <a:t>         </a:t>
            </a:r>
            <a:br>
              <a:rPr lang="it-IT" sz="1800" b="1" dirty="0" smtClean="0"/>
            </a:br>
            <a:r>
              <a:rPr lang="en-US" sz="1800" b="1" dirty="0" smtClean="0"/>
              <a:t>    </a:t>
            </a:r>
            <a:r>
              <a:rPr lang="en-US" sz="1800" dirty="0"/>
              <a:t>(An Autonomous Institute Affiliated to University of Mumbai)</a:t>
            </a:r>
            <a:endParaRPr lang="en-US" dirty="0"/>
          </a:p>
        </p:txBody>
      </p:sp>
      <p:pic>
        <p:nvPicPr>
          <p:cNvPr id="1026" name="Picture 2" descr="Don Bosco Inst. of Technology, Mumbai (@dbitofficial_mumbai) • Instagram  photos and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610435" cy="16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328" y="1425770"/>
            <a:ext cx="1354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DTE : EN 3208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014830"/>
            <a:ext cx="291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Help Each Other - Don Bosco</a:t>
            </a:r>
            <a:endParaRPr lang="en-US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328" y="6433878"/>
            <a:ext cx="211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placementcell_dbit</a:t>
            </a:r>
            <a:endParaRPr lang="en-US" sz="1600" b="1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144" y="6435117"/>
            <a:ext cx="137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180F"/>
                </a:solidFill>
              </a:rPr>
              <a:t>www.dbit.in</a:t>
            </a:r>
            <a:endParaRPr lang="en-US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3772" y="6429427"/>
            <a:ext cx="429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Don Bosco Institute of Technology (D.B.I.T )</a:t>
            </a:r>
            <a:endParaRPr lang="en-US" dirty="0">
              <a:effectLst/>
            </a:endParaRPr>
          </a:p>
        </p:txBody>
      </p:sp>
      <p:pic>
        <p:nvPicPr>
          <p:cNvPr id="1028" name="Picture 4" descr="File:Instagram logo 2016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5576" y="6474092"/>
            <a:ext cx="273482" cy="2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Vectors - Download Free High-Quality Vectors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08" y="6387429"/>
            <a:ext cx="482302" cy="4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486910" y="1898729"/>
            <a:ext cx="3219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Congratulations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Placed In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32" name="Picture 8" descr="NAAC-Logo-250×250 – SJB INSTITUTE OF TECHNOLOG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932" y="122830"/>
            <a:ext cx="1777068" cy="17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1981" y="1156398"/>
            <a:ext cx="6848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Department of Mechanical Engineering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Batch(2024-25)</a:t>
            </a:r>
            <a:endParaRPr lang="en-US" dirty="0"/>
          </a:p>
        </p:txBody>
      </p:sp>
      <p:sp>
        <p:nvSpPr>
          <p:cNvPr id="33" name="TextBox 15"/>
          <p:cNvSpPr txBox="1"/>
          <p:nvPr/>
        </p:nvSpPr>
        <p:spPr>
          <a:xfrm>
            <a:off x="2613982" y="4116216"/>
            <a:ext cx="3709869" cy="1447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2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Zafir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Siddique</a:t>
            </a:r>
          </a:p>
          <a:p>
            <a:pPr algn="ctr">
              <a:lnSpc>
                <a:spcPts val="5902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182689" y="4141085"/>
            <a:ext cx="3042165" cy="1471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1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Ikram</a:t>
            </a: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Khan</a:t>
            </a:r>
          </a:p>
          <a:p>
            <a:pPr algn="ctr">
              <a:lnSpc>
                <a:spcPts val="6001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LPA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5" name="Freeform 9"/>
          <p:cNvSpPr/>
          <p:nvPr/>
        </p:nvSpPr>
        <p:spPr>
          <a:xfrm>
            <a:off x="3695909" y="6446332"/>
            <a:ext cx="369235" cy="357949"/>
          </a:xfrm>
          <a:custGeom>
            <a:avLst/>
            <a:gdLst/>
            <a:ahLst/>
            <a:cxnLst/>
            <a:rect l="l" t="t" r="r" b="b"/>
            <a:pathLst>
              <a:path w="823307" h="844417">
                <a:moveTo>
                  <a:pt x="0" y="0"/>
                </a:moveTo>
                <a:lnTo>
                  <a:pt x="823307" y="0"/>
                </a:lnTo>
                <a:lnTo>
                  <a:pt x="823307" y="844417"/>
                </a:lnTo>
                <a:lnTo>
                  <a:pt x="0" y="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4"/>
          <p:cNvGrpSpPr/>
          <p:nvPr/>
        </p:nvGrpSpPr>
        <p:grpSpPr>
          <a:xfrm>
            <a:off x="-255758" y="2103368"/>
            <a:ext cx="3764525" cy="3764525"/>
            <a:chOff x="0" y="0"/>
            <a:chExt cx="812800" cy="812800"/>
          </a:xfrm>
        </p:grpSpPr>
        <p:sp>
          <p:nvSpPr>
            <p:cNvPr id="23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42832" b="-79390"/>
              </a:stretch>
            </a:blipFill>
          </p:spPr>
        </p:sp>
      </p:grpSp>
      <p:sp>
        <p:nvSpPr>
          <p:cNvPr id="24" name="Freeform 11"/>
          <p:cNvSpPr/>
          <p:nvPr/>
        </p:nvSpPr>
        <p:spPr>
          <a:xfrm>
            <a:off x="3898480" y="2674184"/>
            <a:ext cx="4568418" cy="1079562"/>
          </a:xfrm>
          <a:custGeom>
            <a:avLst/>
            <a:gdLst/>
            <a:ahLst/>
            <a:cxnLst/>
            <a:rect l="l" t="t" r="r" b="b"/>
            <a:pathLst>
              <a:path w="5246213" h="1189142">
                <a:moveTo>
                  <a:pt x="0" y="0"/>
                </a:moveTo>
                <a:lnTo>
                  <a:pt x="5246213" y="0"/>
                </a:lnTo>
                <a:lnTo>
                  <a:pt x="5246213" y="1189142"/>
                </a:lnTo>
                <a:lnTo>
                  <a:pt x="0" y="1189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8" name="Group 6"/>
          <p:cNvGrpSpPr/>
          <p:nvPr/>
        </p:nvGrpSpPr>
        <p:grpSpPr>
          <a:xfrm>
            <a:off x="8997773" y="2658176"/>
            <a:ext cx="3046300" cy="3356654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61111" b="-6111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6401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1077</Words>
  <Application>Microsoft Office PowerPoint</Application>
  <PresentationFormat>Widescreen</PresentationFormat>
  <Paragraphs>393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Algerian</vt:lpstr>
      <vt:lpstr>Aptos</vt:lpstr>
      <vt:lpstr>Arial</vt:lpstr>
      <vt:lpstr>Calibri</vt:lpstr>
      <vt:lpstr>Calibri Light</vt:lpstr>
      <vt:lpstr>Canva Sans Bold</vt:lpstr>
      <vt:lpstr>Mangal</vt:lpstr>
      <vt:lpstr>Times New Roman</vt:lpstr>
      <vt:lpstr>Retrospect</vt:lpstr>
      <vt:lpstr>PowerPoint Presentation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     The Bombay Salesian Society’s  DON BOSCO INSTITUTE OF TECHNOLOGY              (An Autonomous Institute Affiliated to University of Mumbai)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Bombay Salesian Society’s  DON BOSCO Institute of Technology    ISO 9001 : 2015 &amp; NAAC Accredited</dc:title>
  <dc:creator>a</dc:creator>
  <cp:lastModifiedBy>a</cp:lastModifiedBy>
  <cp:revision>28</cp:revision>
  <dcterms:created xsi:type="dcterms:W3CDTF">2025-09-20T06:54:38Z</dcterms:created>
  <dcterms:modified xsi:type="dcterms:W3CDTF">2025-09-25T18:43:12Z</dcterms:modified>
</cp:coreProperties>
</file>